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2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6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99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52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31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2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3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3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2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7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0AC2-C21C-419F-A929-9C2DC4EB4BA9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863CB-61CB-4A5A-B34C-0B0E72F840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16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целенаправленный процесс взаимодействия учащихся, педагогов, родителей и социальных работников по формированию патриотизма и гражданственности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2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8640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2204864"/>
            <a:ext cx="7488832" cy="3921299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патриотического воспитания – развитие у детей и молодежи гражданственности и патриотизма, как важнейших духовно, социально значимых ценностей. </a:t>
            </a:r>
          </a:p>
          <a:p>
            <a:pPr marL="0" indent="36000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 в школе может осуществляться с использованием различных форм массово-спортивных мероприятий и средств прикладной физической подготовки.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4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Комплекс задач по патриотическому воспитанию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642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воспитывать у ребенка чувство любви и привязанности к своей семье, дому, детскому саду, городу;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формировать бережное отношение к природе и всему живому;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воспитывать уважение к труду;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развивать интерес к русским традициям и промыслам;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о городах России;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воспитывать гражданско-патриотические чувства через изучение государственной символики России;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воспитывать патриотизм, уважение к культурному прошлому России средствами эстетического воспитания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4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Способы и формы работы по военно-патриотическому воспитанию в школе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2492896"/>
            <a:ext cx="7931224" cy="381642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классов с военно-патриотической направленностью;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дополнительные занятия по различным учебным дисциплинам;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военно-технические кружки;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тактико-строевые занятия;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военно-спортивные игры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секции по военно-прикладным видам спорта;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учебно-полевые сборы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4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Средства и компоненты патриотического воспитания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64904"/>
            <a:ext cx="6912768" cy="3892822"/>
          </a:xfrm>
        </p:spPr>
      </p:pic>
    </p:spTree>
    <p:extLst>
      <p:ext uri="{BB962C8B-B14F-4D97-AF65-F5344CB8AC3E}">
        <p14:creationId xmlns:p14="http://schemas.microsoft.com/office/powerpoint/2010/main" val="188254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" r="2400" b="7051"/>
          <a:stretch/>
        </p:blipFill>
        <p:spPr>
          <a:xfrm>
            <a:off x="0" y="-16800"/>
            <a:ext cx="9268691" cy="6874799"/>
          </a:xfrm>
        </p:spPr>
      </p:pic>
    </p:spTree>
    <p:extLst>
      <p:ext uri="{BB962C8B-B14F-4D97-AF65-F5344CB8AC3E}">
        <p14:creationId xmlns:p14="http://schemas.microsoft.com/office/powerpoint/2010/main" val="1882549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173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Патриотическое воспитание</vt:lpstr>
      <vt:lpstr>Патриотическое воспитание</vt:lpstr>
      <vt:lpstr>Комплекс задач по патриотическому воспитанию</vt:lpstr>
      <vt:lpstr>Способы и формы работы по военно-патриотическому воспитанию в школе</vt:lpstr>
      <vt:lpstr>Средства и компоненты патриотического воспитания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</dc:title>
  <dc:creator>мамик</dc:creator>
  <cp:lastModifiedBy>мамик</cp:lastModifiedBy>
  <cp:revision>3</cp:revision>
  <dcterms:created xsi:type="dcterms:W3CDTF">2021-04-30T10:11:17Z</dcterms:created>
  <dcterms:modified xsi:type="dcterms:W3CDTF">2021-04-30T10:39:47Z</dcterms:modified>
</cp:coreProperties>
</file>